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embeddedFontLst>
    <p:embeddedFont>
      <p:font typeface="Montserrat"/>
      <p:regular r:id="rId93"/>
      <p:bold r:id="rId94"/>
      <p:italic r:id="rId95"/>
      <p:boldItalic r:id="rId96"/>
    </p:embeddedFont>
    <p:embeddedFont>
      <p:font typeface="Lato"/>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La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ontserrat-italic.fntdata"/><Relationship Id="rId94" Type="http://schemas.openxmlformats.org/officeDocument/2006/relationships/font" Target="fonts/Montserrat-bold.fntdata"/><Relationship Id="rId97" Type="http://schemas.openxmlformats.org/officeDocument/2006/relationships/font" Target="fonts/Lato-regular.fntdata"/><Relationship Id="rId96" Type="http://schemas.openxmlformats.org/officeDocument/2006/relationships/font" Target="fonts/Montserrat-boldItalic.fntdata"/><Relationship Id="rId11" Type="http://schemas.openxmlformats.org/officeDocument/2006/relationships/slide" Target="slides/slide6.xml"/><Relationship Id="rId99" Type="http://schemas.openxmlformats.org/officeDocument/2006/relationships/font" Target="fonts/Lato-italic.fntdata"/><Relationship Id="rId10" Type="http://schemas.openxmlformats.org/officeDocument/2006/relationships/slide" Target="slides/slide5.xml"/><Relationship Id="rId98"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Montserrat-regular.fntdata"/><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5357718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5357718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5357718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5357718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5357718d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5357718d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5357718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5357718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5357718d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5357718d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5357718d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5357718d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5357718d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5357718d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5357718d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5357718d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5357718d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5357718d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5357718d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5357718d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4792ba75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4792ba75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5357718d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5357718d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5357718d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5357718d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5357718d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5357718d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5357718d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5357718d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5357718d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5357718d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5357718d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5357718d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5357718d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5357718d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5357718d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5357718d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5357718d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5357718d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5357718d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5357718d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4792ba75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4792ba75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5357718d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5357718d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5357718d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05357718d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5357718d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5357718d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5357718d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5357718d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5357718d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05357718d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5357718d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5357718d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5357718d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5357718d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5357718d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5357718d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5357718d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5357718d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5357718d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5357718d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4792ba75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4792ba75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5357718d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5357718d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5357718d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5357718d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5357718d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5357718d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5357718d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5357718d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5357718d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5357718d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5357718de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5357718d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5357718d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05357718d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5357718d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05357718d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5357718d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5357718d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5357718d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05357718d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4792ba75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4792ba75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05357718de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05357718de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5357718d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5357718d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5357718de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05357718de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5357718d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5357718d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05357718d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05357718d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05357718d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05357718d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05357718d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05357718d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5357718de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5357718de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5357718d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5357718d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05357718d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05357718d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4792ba75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4792ba75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5357718de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5357718de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05357718d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05357718d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05357718d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05357718d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5357718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05357718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05357718d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05357718d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05357718d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05357718d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5357718de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5357718de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5357718de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05357718d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5357718de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05357718de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05357718de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05357718de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4792ba75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4792ba75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05357718de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05357718de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05357718de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05357718d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5357718de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5357718de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05357718de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05357718d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05357718de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05357718de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05357718de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05357718de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5357718de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05357718de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5357718de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05357718d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5357718de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05357718de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5357718de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05357718de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5357718de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5357718de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05357718de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05357718de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5357718de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5357718de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05357718de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05357718de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05357718de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05357718de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05357718de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05357718de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05357718de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05357718de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05357718de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05357718de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05357718de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05357718de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5357718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5357718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1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slide" Target="/ppt/slides/slide1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slide" Target="/ppt/slides/slide20.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slide" Target="/ppt/slides/slide2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slide" Target="/ppt/slides/slide26.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slide" Target="/ppt/slides/slide28.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slide" Target="/ppt/slides/slide3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slide" Target="/ppt/slides/slide33.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slide" Target="/ppt/slides/slide35.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slide" Target="/ppt/slides/slide36.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slide" Target="/ppt/slides/slide3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slide" Target="/ppt/slides/slide38.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slide" Target="/ppt/slides/slide39.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slide" Target="/ppt/slides/slide40.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slide" Target="/ppt/slides/slide41.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slide" Target="/ppt/slides/slide4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slide" Target="/ppt/slides/slide43.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slide" Target="/ppt/slides/slide44.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slide" Target="/ppt/slides/slide46.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slide" Target="/ppt/slides/slide47.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slide" Target="/ppt/slides/slide48.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slide" Target="/ppt/slides/slide49.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slide" Target="/ppt/slides/slide50.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slide" Target="/ppt/slides/slide51.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slide" Target="/ppt/slides/slide54.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slide" Target="/ppt/slides/slide55.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slide" Target="/ppt/slides/slide58.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slide" Target="/ppt/slides/slide61.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slide" Target="/ppt/slides/slide62.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slide" Target="/ppt/slides/slide64.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slide" Target="/ppt/slides/slide66.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slide" Target="/ppt/slides/slide67.xml"/><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slide" Target="/ppt/slides/slide68.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slide" Target="/ppt/slides/slide70.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slide" Target="/ppt/slides/slide72.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slide" Target="/ppt/slides/slide74.xml"/><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slide" Target="/ppt/slides/slide75.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slide" Target="/ppt/slides/slide76.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slide" Target="/ppt/slides/slide78.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slide" Target="/ppt/slides/slide79.x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slide" Target="/ppt/slides/slide80.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slide" Target="/ppt/slides/slide81.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slide" Target="/ppt/slides/slide82.xml"/><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slide" Target="/ppt/slides/slide83.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slide" Target="/ppt/slides/slide84.xml"/><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slide" Target="/ppt/slides/slide85.xml"/><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slide" Target="/ppt/slides/slide86.xml"/><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slide" Target="/ppt/slides/slide87.xml"/><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rPr lang="en"/>
              <a:t>Group 2</a:t>
            </a:r>
            <a:endParaRPr/>
          </a:p>
        </p:txBody>
      </p:sp>
      <p:sp>
        <p:nvSpPr>
          <p:cNvPr id="135" name="Google Shape;135;p13"/>
          <p:cNvSpPr txBox="1"/>
          <p:nvPr/>
        </p:nvSpPr>
        <p:spPr>
          <a:xfrm>
            <a:off x="5688825" y="3371150"/>
            <a:ext cx="3333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highlight>
                  <a:schemeClr val="lt1"/>
                </a:highlight>
                <a:latin typeface="Lato"/>
                <a:ea typeface="Lato"/>
                <a:cs typeface="Lato"/>
                <a:sym typeface="Lato"/>
              </a:rPr>
              <a:t>Final Mock-Up Prototype</a:t>
            </a:r>
            <a:endParaRPr sz="2200">
              <a:highlight>
                <a:schemeClr val="lt1"/>
              </a:highlight>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9" name="Google Shape;189;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22">
            <a:hlinkClick action="ppaction://hlinksldjump" r:id="rId3"/>
          </p:cNvPr>
          <p:cNvPicPr preferRelativeResize="0"/>
          <p:nvPr/>
        </p:nvPicPr>
        <p:blipFill>
          <a:blip r:embed="rId4">
            <a:alphaModFix/>
          </a:blip>
          <a:stretch>
            <a:fillRect/>
          </a:stretch>
        </p:blipFill>
        <p:spPr>
          <a:xfrm>
            <a:off x="632100" y="619700"/>
            <a:ext cx="8192426" cy="3904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96" name="Google Shape;196;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 name="Google Shape;197;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3" name="Google Shape;203;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0" name="Google Shape;210;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25">
            <a:hlinkClick action="ppaction://hlinksldjump" r:id="rId3"/>
          </p:cNvPr>
          <p:cNvPicPr preferRelativeResize="0"/>
          <p:nvPr/>
        </p:nvPicPr>
        <p:blipFill>
          <a:blip r:embed="rId4">
            <a:alphaModFix/>
          </a:blip>
          <a:stretch>
            <a:fillRect/>
          </a:stretch>
        </p:blipFill>
        <p:spPr>
          <a:xfrm>
            <a:off x="520550" y="173525"/>
            <a:ext cx="8234074" cy="456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7" name="Google Shape;217;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8" name="Google Shape;218;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4" name="Google Shape;224;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27"/>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1" name="Google Shape;231;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28"/>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8" name="Google Shape;238;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5" name="Google Shape;245;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30"/>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2" name="Google Shape;252;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3" name="Google Shape;253;p31">
            <a:hlinkClick action="ppaction://hlinksldjump" r:id="rId3"/>
          </p:cNvPr>
          <p:cNvPicPr preferRelativeResize="0"/>
          <p:nvPr/>
        </p:nvPicPr>
        <p:blipFill>
          <a:blip r:embed="rId4">
            <a:alphaModFix/>
          </a:blip>
          <a:stretch>
            <a:fillRect/>
          </a:stretch>
        </p:blipFill>
        <p:spPr>
          <a:xfrm>
            <a:off x="322250" y="0"/>
            <a:ext cx="8266775" cy="456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profile</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SKRRRTSHOPPH</a:t>
            </a:r>
            <a:endParaRPr sz="2100"/>
          </a:p>
          <a:p>
            <a:pPr indent="0" lvl="0" marL="0" rtl="0" algn="l">
              <a:spcBef>
                <a:spcPts val="1200"/>
              </a:spcBef>
              <a:spcAft>
                <a:spcPts val="0"/>
              </a:spcAft>
              <a:buNone/>
            </a:pPr>
            <a:r>
              <a:rPr lang="en" sz="2100"/>
              <a:t>- Established January 20, 2021. Skrrrt Shop PH is an online Kpop Merch Shop based in Metro Manila. They do group orders for Korean albums or merch which are sold in Korea and bring them in Philippines</a:t>
            </a:r>
            <a:endParaRPr sz="2100"/>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9" name="Google Shape;259;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3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6" name="Google Shape;266;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33">
            <a:hlinkClick action="ppaction://hlinksldjump" r:id="rId3"/>
          </p:cNvPr>
          <p:cNvPicPr preferRelativeResize="0"/>
          <p:nvPr/>
        </p:nvPicPr>
        <p:blipFill>
          <a:blip r:embed="rId4">
            <a:alphaModFix/>
          </a:blip>
          <a:stretch>
            <a:fillRect/>
          </a:stretch>
        </p:blipFill>
        <p:spPr>
          <a:xfrm>
            <a:off x="235475" y="0"/>
            <a:ext cx="8254399" cy="4573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3" name="Google Shape;273;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4" name="Google Shape;274;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0" name="Google Shape;280;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1" name="Google Shape;281;p35"/>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7" name="Google Shape;287;p3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8" name="Google Shape;288;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4" name="Google Shape;294;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5" name="Google Shape;295;p37">
            <a:hlinkClick action="ppaction://hlinksldjump" r:id="rId3"/>
          </p:cNvPr>
          <p:cNvPicPr preferRelativeResize="0"/>
          <p:nvPr/>
        </p:nvPicPr>
        <p:blipFill>
          <a:blip r:embed="rId4">
            <a:alphaModFix/>
          </a:blip>
          <a:stretch>
            <a:fillRect/>
          </a:stretch>
        </p:blipFill>
        <p:spPr>
          <a:xfrm>
            <a:off x="520550" y="0"/>
            <a:ext cx="8205100" cy="456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1" name="Google Shape;301;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2" name="Google Shape;302;p38"/>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8" name="Google Shape;308;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9" name="Google Shape;309;p39">
            <a:hlinkClick action="ppaction://hlinksldjump" r:id="rId3"/>
          </p:cNvPr>
          <p:cNvPicPr preferRelativeResize="0"/>
          <p:nvPr/>
        </p:nvPicPr>
        <p:blipFill>
          <a:blip r:embed="rId4">
            <a:alphaModFix/>
          </a:blip>
          <a:stretch>
            <a:fillRect/>
          </a:stretch>
        </p:blipFill>
        <p:spPr>
          <a:xfrm>
            <a:off x="409000" y="0"/>
            <a:ext cx="8222901" cy="4573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5" name="Google Shape;315;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6" name="Google Shape;316;p40"/>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2" name="Google Shape;322;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3" name="Google Shape;323;p41"/>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Industry</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t>They</a:t>
            </a:r>
            <a:r>
              <a:rPr lang="en" sz="2100"/>
              <a:t> buy mostly of their products thru official Korean websites such as Ktown4u, Gmarket, apple music, and others. Most of their products are pre ordered; they also accept pasabuy orders (old albums, beauty products, food)</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9" name="Google Shape;329;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36" name="Google Shape;336;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7" name="Google Shape;337;p43">
            <a:hlinkClick action="ppaction://hlinksldjump" r:id="rId3"/>
          </p:cNvPr>
          <p:cNvPicPr preferRelativeResize="0"/>
          <p:nvPr/>
        </p:nvPicPr>
        <p:blipFill>
          <a:blip r:embed="rId4">
            <a:alphaModFix/>
          </a:blip>
          <a:stretch>
            <a:fillRect/>
          </a:stretch>
        </p:blipFill>
        <p:spPr>
          <a:xfrm>
            <a:off x="347050" y="0"/>
            <a:ext cx="8254401" cy="4573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43" name="Google Shape;343;p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4" name="Google Shape;344;p44">
            <a:hlinkClick action="ppaction://hlinksldjump" r:id="rId3"/>
          </p:cNvPr>
          <p:cNvPicPr preferRelativeResize="0"/>
          <p:nvPr/>
        </p:nvPicPr>
        <p:blipFill>
          <a:blip r:embed="rId4">
            <a:alphaModFix/>
          </a:blip>
          <a:stretch>
            <a:fillRect/>
          </a:stretch>
        </p:blipFill>
        <p:spPr>
          <a:xfrm>
            <a:off x="409000" y="0"/>
            <a:ext cx="8205100" cy="4573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0" name="Google Shape;350;p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1" name="Google Shape;351;p45"/>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7" name="Google Shape;357;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8" name="Google Shape;358;p46">
            <a:hlinkClick action="ppaction://hlinksldjump" r:id="rId3"/>
          </p:cNvPr>
          <p:cNvPicPr preferRelativeResize="0"/>
          <p:nvPr/>
        </p:nvPicPr>
        <p:blipFill>
          <a:blip r:embed="rId4">
            <a:alphaModFix/>
          </a:blip>
          <a:stretch>
            <a:fillRect/>
          </a:stretch>
        </p:blipFill>
        <p:spPr>
          <a:xfrm>
            <a:off x="438613" y="0"/>
            <a:ext cx="8266775" cy="456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64" name="Google Shape;364;p4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5" name="Google Shape;365;p47">
            <a:hlinkClick action="ppaction://hlinksldjump" r:id="rId3"/>
          </p:cNvPr>
          <p:cNvPicPr preferRelativeResize="0"/>
          <p:nvPr/>
        </p:nvPicPr>
        <p:blipFill>
          <a:blip r:embed="rId4">
            <a:alphaModFix/>
          </a:blip>
          <a:stretch>
            <a:fillRect/>
          </a:stretch>
        </p:blipFill>
        <p:spPr>
          <a:xfrm>
            <a:off x="309850" y="0"/>
            <a:ext cx="8229600" cy="45362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1" name="Google Shape;371;p4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2" name="Google Shape;372;p48">
            <a:hlinkClick action="ppaction://hlinksldjump" r:id="rId3"/>
          </p:cNvPr>
          <p:cNvPicPr preferRelativeResize="0"/>
          <p:nvPr/>
        </p:nvPicPr>
        <p:blipFill>
          <a:blip r:embed="rId4">
            <a:alphaModFix/>
          </a:blip>
          <a:stretch>
            <a:fillRect/>
          </a:stretch>
        </p:blipFill>
        <p:spPr>
          <a:xfrm>
            <a:off x="396600" y="0"/>
            <a:ext cx="8211751" cy="4536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8" name="Google Shape;378;p4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9" name="Google Shape;379;p49">
            <a:hlinkClick action="ppaction://hlinksldjump" r:id="rId3"/>
          </p:cNvPr>
          <p:cNvPicPr preferRelativeResize="0"/>
          <p:nvPr/>
        </p:nvPicPr>
        <p:blipFill>
          <a:blip r:embed="rId4">
            <a:alphaModFix/>
          </a:blip>
          <a:stretch>
            <a:fillRect/>
          </a:stretch>
        </p:blipFill>
        <p:spPr>
          <a:xfrm>
            <a:off x="322250" y="0"/>
            <a:ext cx="8242000" cy="4548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5" name="Google Shape;385;p5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6" name="Google Shape;386;p50">
            <a:hlinkClick action="ppaction://hlinksldjump" r:id="rId3"/>
          </p:cNvPr>
          <p:cNvPicPr preferRelativeResize="0"/>
          <p:nvPr/>
        </p:nvPicPr>
        <p:blipFill>
          <a:blip r:embed="rId4">
            <a:alphaModFix/>
          </a:blip>
          <a:stretch>
            <a:fillRect/>
          </a:stretch>
        </p:blipFill>
        <p:spPr>
          <a:xfrm>
            <a:off x="451613" y="0"/>
            <a:ext cx="8240775" cy="4573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2" name="Google Shape;392;p5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3" name="Google Shape;393;p51">
            <a:hlinkClick action="ppaction://hlinksldjump" r:id="rId3"/>
          </p:cNvPr>
          <p:cNvPicPr preferRelativeResize="0"/>
          <p:nvPr/>
        </p:nvPicPr>
        <p:blipFill>
          <a:blip r:embed="rId4">
            <a:alphaModFix/>
          </a:blip>
          <a:stretch>
            <a:fillRect/>
          </a:stretch>
        </p:blipFill>
        <p:spPr>
          <a:xfrm>
            <a:off x="460550" y="0"/>
            <a:ext cx="8222901" cy="453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 Range</a:t>
            </a:r>
            <a:endParaRPr/>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t>Kpop albums and merchandises, and other Korean products (foods, skincare, etc.)</a:t>
            </a:r>
            <a:endParaRPr sz="2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9" name="Google Shape;399;p5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0" name="Google Shape;400;p52">
            <a:hlinkClick action="ppaction://hlinksldjump" r:id="rId3"/>
          </p:cNvPr>
          <p:cNvPicPr preferRelativeResize="0"/>
          <p:nvPr/>
        </p:nvPicPr>
        <p:blipFill>
          <a:blip r:embed="rId4">
            <a:alphaModFix/>
          </a:blip>
          <a:stretch>
            <a:fillRect/>
          </a:stretch>
        </p:blipFill>
        <p:spPr>
          <a:xfrm>
            <a:off x="359425" y="0"/>
            <a:ext cx="8266775" cy="4573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06" name="Google Shape;406;p5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7" name="Google Shape;407;p53">
            <a:hlinkClick action="ppaction://hlinksldjump" r:id="rId3"/>
          </p:cNvPr>
          <p:cNvPicPr preferRelativeResize="0"/>
          <p:nvPr/>
        </p:nvPicPr>
        <p:blipFill>
          <a:blip r:embed="rId4">
            <a:alphaModFix/>
          </a:blip>
          <a:stretch>
            <a:fillRect/>
          </a:stretch>
        </p:blipFill>
        <p:spPr>
          <a:xfrm>
            <a:off x="359425" y="-107025"/>
            <a:ext cx="8205100" cy="4585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13" name="Google Shape;413;p5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4" name="Google Shape;414;p54">
            <a:hlinkClick action="ppaction://hlinksldjump" r:id="rId3"/>
          </p:cNvPr>
          <p:cNvPicPr preferRelativeResize="0"/>
          <p:nvPr/>
        </p:nvPicPr>
        <p:blipFill>
          <a:blip r:embed="rId4">
            <a:alphaModFix/>
          </a:blip>
          <a:stretch>
            <a:fillRect/>
          </a:stretch>
        </p:blipFill>
        <p:spPr>
          <a:xfrm>
            <a:off x="444800" y="0"/>
            <a:ext cx="8254399" cy="4573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20" name="Google Shape;420;p5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1" name="Google Shape;421;p55">
            <a:hlinkClick action="ppaction://hlinksldjump" r:id="rId3"/>
          </p:cNvPr>
          <p:cNvPicPr preferRelativeResize="0"/>
          <p:nvPr/>
        </p:nvPicPr>
        <p:blipFill>
          <a:blip r:embed="rId4">
            <a:alphaModFix/>
          </a:blip>
          <a:stretch>
            <a:fillRect/>
          </a:stretch>
        </p:blipFill>
        <p:spPr>
          <a:xfrm>
            <a:off x="495750" y="-94625"/>
            <a:ext cx="8254399" cy="4573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27" name="Google Shape;427;p5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8" name="Google Shape;428;p5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34" name="Google Shape;434;p5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5" name="Google Shape;435;p57">
            <a:hlinkClick action="ppaction://hlinksldjump" r:id="rId3"/>
          </p:cNvPr>
          <p:cNvPicPr preferRelativeResize="0"/>
          <p:nvPr/>
        </p:nvPicPr>
        <p:blipFill>
          <a:blip r:embed="rId4">
            <a:alphaModFix/>
          </a:blip>
          <a:stretch>
            <a:fillRect/>
          </a:stretch>
        </p:blipFill>
        <p:spPr>
          <a:xfrm>
            <a:off x="448138" y="0"/>
            <a:ext cx="8247725" cy="4536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41" name="Google Shape;441;p5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2" name="Google Shape;442;p58">
            <a:hlinkClick action="ppaction://hlinksldjump" r:id="rId3"/>
          </p:cNvPr>
          <p:cNvPicPr preferRelativeResize="0"/>
          <p:nvPr/>
        </p:nvPicPr>
        <p:blipFill>
          <a:blip r:embed="rId4">
            <a:alphaModFix/>
          </a:blip>
          <a:stretch>
            <a:fillRect/>
          </a:stretch>
        </p:blipFill>
        <p:spPr>
          <a:xfrm>
            <a:off x="396600" y="0"/>
            <a:ext cx="8207250" cy="45857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48" name="Google Shape;448;p5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9" name="Google Shape;449;p59">
            <a:hlinkClick action="ppaction://hlinksldjump" r:id="rId3"/>
          </p:cNvPr>
          <p:cNvPicPr preferRelativeResize="0"/>
          <p:nvPr/>
        </p:nvPicPr>
        <p:blipFill>
          <a:blip r:embed="rId4">
            <a:alphaModFix/>
          </a:blip>
          <a:stretch>
            <a:fillRect/>
          </a:stretch>
        </p:blipFill>
        <p:spPr>
          <a:xfrm>
            <a:off x="463400" y="0"/>
            <a:ext cx="8217200" cy="4573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55" name="Google Shape;455;p6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6" name="Google Shape;456;p60">
            <a:hlinkClick action="ppaction://hlinksldjump" r:id="rId3"/>
          </p:cNvPr>
          <p:cNvPicPr preferRelativeResize="0"/>
          <p:nvPr/>
        </p:nvPicPr>
        <p:blipFill>
          <a:blip r:embed="rId4">
            <a:alphaModFix/>
          </a:blip>
          <a:stretch>
            <a:fillRect/>
          </a:stretch>
        </p:blipFill>
        <p:spPr>
          <a:xfrm>
            <a:off x="451613" y="0"/>
            <a:ext cx="8240775" cy="45857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62" name="Google Shape;462;p6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3" name="Google Shape;463;p61">
            <a:hlinkClick action="ppaction://hlinksldjump" r:id="rId3"/>
          </p:cNvPr>
          <p:cNvPicPr preferRelativeResize="0"/>
          <p:nvPr/>
        </p:nvPicPr>
        <p:blipFill>
          <a:blip r:embed="rId4">
            <a:alphaModFix/>
          </a:blip>
          <a:stretch>
            <a:fillRect/>
          </a:stretch>
        </p:blipFill>
        <p:spPr>
          <a:xfrm>
            <a:off x="384200" y="0"/>
            <a:ext cx="8200601" cy="4548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Services</a:t>
            </a:r>
            <a:endParaRPr/>
          </a:p>
        </p:txBody>
      </p:sp>
      <p:sp>
        <p:nvSpPr>
          <p:cNvPr id="159" name="Google Shape;159;p17"/>
          <p:cNvSpPr txBox="1"/>
          <p:nvPr>
            <p:ph idx="1" type="body"/>
          </p:nvPr>
        </p:nvSpPr>
        <p:spPr>
          <a:xfrm>
            <a:off x="1297500" y="15393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t>Group Orders for pasabuy (pasabay) or pabili and pahanaps</a:t>
            </a:r>
            <a:endParaRPr sz="2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69" name="Google Shape;469;p6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0" name="Google Shape;470;p62">
            <a:hlinkClick action="ppaction://hlinksldjump" r:id="rId3"/>
          </p:cNvPr>
          <p:cNvPicPr preferRelativeResize="0"/>
          <p:nvPr/>
        </p:nvPicPr>
        <p:blipFill>
          <a:blip r:embed="rId4">
            <a:alphaModFix/>
          </a:blip>
          <a:stretch>
            <a:fillRect/>
          </a:stretch>
        </p:blipFill>
        <p:spPr>
          <a:xfrm>
            <a:off x="359450" y="0"/>
            <a:ext cx="8205100" cy="4573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76" name="Google Shape;476;p6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7" name="Google Shape;477;p63"/>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83" name="Google Shape;483;p6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4" name="Google Shape;484;p6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90" name="Google Shape;490;p6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1" name="Google Shape;491;p65">
            <a:hlinkClick action="ppaction://hlinksldjump" r:id="rId3"/>
          </p:cNvPr>
          <p:cNvPicPr preferRelativeResize="0"/>
          <p:nvPr/>
        </p:nvPicPr>
        <p:blipFill>
          <a:blip r:embed="rId4">
            <a:alphaModFix/>
          </a:blip>
          <a:stretch>
            <a:fillRect/>
          </a:stretch>
        </p:blipFill>
        <p:spPr>
          <a:xfrm>
            <a:off x="322225" y="0"/>
            <a:ext cx="8242000" cy="4573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97" name="Google Shape;497;p6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8" name="Google Shape;498;p66">
            <a:hlinkClick action="ppaction://hlinksldjump" r:id="rId3"/>
          </p:cNvPr>
          <p:cNvPicPr preferRelativeResize="0"/>
          <p:nvPr/>
        </p:nvPicPr>
        <p:blipFill>
          <a:blip r:embed="rId4">
            <a:alphaModFix/>
          </a:blip>
          <a:stretch>
            <a:fillRect/>
          </a:stretch>
        </p:blipFill>
        <p:spPr>
          <a:xfrm>
            <a:off x="247900" y="0"/>
            <a:ext cx="8266775" cy="4560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04" name="Google Shape;504;p6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5" name="Google Shape;505;p6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11" name="Google Shape;511;p6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2" name="Google Shape;512;p6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18" name="Google Shape;518;p6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9" name="Google Shape;519;p69">
            <a:hlinkClick action="ppaction://hlinksldjump" r:id="rId3"/>
          </p:cNvPr>
          <p:cNvPicPr preferRelativeResize="0"/>
          <p:nvPr/>
        </p:nvPicPr>
        <p:blipFill>
          <a:blip r:embed="rId4">
            <a:alphaModFix/>
          </a:blip>
          <a:stretch>
            <a:fillRect/>
          </a:stretch>
        </p:blipFill>
        <p:spPr>
          <a:xfrm>
            <a:off x="444800" y="0"/>
            <a:ext cx="8254399" cy="45486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25" name="Google Shape;525;p7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6" name="Google Shape;526;p70"/>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1"/>
          <p:cNvSpPr txBox="1"/>
          <p:nvPr>
            <p:ph type="title"/>
          </p:nvPr>
        </p:nvSpPr>
        <p:spPr>
          <a:xfrm>
            <a:off x="1052550"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500"/>
              <a:t>Client View</a:t>
            </a:r>
            <a:endParaRPr sz="4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65" name="Google Shape;165;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 sz="3800"/>
              <a:t>The client stated that they</a:t>
            </a:r>
            <a:r>
              <a:rPr lang="en" sz="3800"/>
              <a:t> need a platform that is  available for all buyers since their  main  platform now is twitter and shopee. Since they also said that not all have  twitter accounts , then they also said that for shopee maybe we(they) need a separate website because of pricey service charges.  They said that If they have their own website they can pay directly (better if there is cc option)</a:t>
            </a:r>
            <a:endParaRPr sz="3800"/>
          </a:p>
          <a:p>
            <a:pPr indent="0" lvl="0" marL="0" rtl="0" algn="l">
              <a:spcBef>
                <a:spcPts val="1200"/>
              </a:spcBef>
              <a:spcAft>
                <a:spcPts val="0"/>
              </a:spcAft>
              <a:buNone/>
            </a:pPr>
            <a:r>
              <a:rPr lang="en" sz="3800"/>
              <a:t>They also added that  it is a hassle to them to  update the masterlist, if there  is a  website, every </a:t>
            </a:r>
            <a:r>
              <a:rPr lang="en" sz="3800"/>
              <a:t>information</a:t>
            </a:r>
            <a:r>
              <a:rPr lang="en" sz="3800"/>
              <a:t> is already there and we(they) can see the status of the orders; unlike masterlist, needs to  update manually</a:t>
            </a:r>
            <a:endParaRPr sz="385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37" name="Google Shape;537;p7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8" name="Google Shape;538;p72">
            <a:hlinkClick action="ppaction://hlinksldjump" r:id="rId3"/>
          </p:cNvPr>
          <p:cNvPicPr preferRelativeResize="0"/>
          <p:nvPr/>
        </p:nvPicPr>
        <p:blipFill>
          <a:blip r:embed="rId4">
            <a:alphaModFix/>
          </a:blip>
          <a:stretch>
            <a:fillRect/>
          </a:stretch>
        </p:blipFill>
        <p:spPr>
          <a:xfrm>
            <a:off x="347050" y="0"/>
            <a:ext cx="8245224" cy="4536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44" name="Google Shape;544;p7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5" name="Google Shape;545;p73">
            <a:hlinkClick action="ppaction://hlinksldjump" r:id="rId3"/>
          </p:cNvPr>
          <p:cNvPicPr preferRelativeResize="0"/>
          <p:nvPr/>
        </p:nvPicPr>
        <p:blipFill>
          <a:blip r:embed="rId4">
            <a:alphaModFix/>
          </a:blip>
          <a:stretch>
            <a:fillRect/>
          </a:stretch>
        </p:blipFill>
        <p:spPr>
          <a:xfrm>
            <a:off x="347050" y="0"/>
            <a:ext cx="8234074" cy="45733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51" name="Google Shape;551;p7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2" name="Google Shape;552;p74"/>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58" name="Google Shape;558;p7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9" name="Google Shape;559;p75">
            <a:hlinkClick action="ppaction://hlinksldjump" r:id="rId3"/>
          </p:cNvPr>
          <p:cNvPicPr preferRelativeResize="0"/>
          <p:nvPr/>
        </p:nvPicPr>
        <p:blipFill>
          <a:blip r:embed="rId4">
            <a:alphaModFix/>
          </a:blip>
          <a:stretch>
            <a:fillRect/>
          </a:stretch>
        </p:blipFill>
        <p:spPr>
          <a:xfrm>
            <a:off x="532925" y="0"/>
            <a:ext cx="8240775" cy="45857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65" name="Google Shape;565;p7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6" name="Google Shape;566;p7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72" name="Google Shape;572;p7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3" name="Google Shape;573;p77">
            <a:hlinkClick action="ppaction://hlinksldjump" r:id="rId3"/>
          </p:cNvPr>
          <p:cNvPicPr preferRelativeResize="0"/>
          <p:nvPr/>
        </p:nvPicPr>
        <p:blipFill>
          <a:blip r:embed="rId4">
            <a:alphaModFix/>
          </a:blip>
          <a:stretch>
            <a:fillRect/>
          </a:stretch>
        </p:blipFill>
        <p:spPr>
          <a:xfrm>
            <a:off x="309850" y="0"/>
            <a:ext cx="8229600" cy="4610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79" name="Google Shape;579;p7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0" name="Google Shape;580;p78">
            <a:hlinkClick action="ppaction://hlinksldjump" r:id="rId3"/>
          </p:cNvPr>
          <p:cNvPicPr preferRelativeResize="0"/>
          <p:nvPr/>
        </p:nvPicPr>
        <p:blipFill>
          <a:blip r:embed="rId4">
            <a:alphaModFix/>
          </a:blip>
          <a:stretch>
            <a:fillRect/>
          </a:stretch>
        </p:blipFill>
        <p:spPr>
          <a:xfrm>
            <a:off x="247875" y="0"/>
            <a:ext cx="8251975" cy="45733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86" name="Google Shape;586;p7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7" name="Google Shape;587;p79">
            <a:hlinkClick action="ppaction://hlinksldjump" r:id="rId3"/>
          </p:cNvPr>
          <p:cNvPicPr preferRelativeResize="0"/>
          <p:nvPr/>
        </p:nvPicPr>
        <p:blipFill>
          <a:blip r:embed="rId4">
            <a:alphaModFix/>
          </a:blip>
          <a:stretch>
            <a:fillRect/>
          </a:stretch>
        </p:blipFill>
        <p:spPr>
          <a:xfrm>
            <a:off x="260275" y="0"/>
            <a:ext cx="8254399" cy="4560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93" name="Google Shape;593;p8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4" name="Google Shape;594;p80"/>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00" name="Google Shape;600;p8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1" name="Google Shape;601;p81">
            <a:hlinkClick action="ppaction://hlinksldjump" r:id="rId3"/>
          </p:cNvPr>
          <p:cNvPicPr preferRelativeResize="0"/>
          <p:nvPr/>
        </p:nvPicPr>
        <p:blipFill>
          <a:blip r:embed="rId4">
            <a:alphaModFix/>
          </a:blip>
          <a:stretch>
            <a:fillRect/>
          </a:stretch>
        </p:blipFill>
        <p:spPr>
          <a:xfrm>
            <a:off x="396600" y="0"/>
            <a:ext cx="8234074" cy="456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Requirements and Analysis</a:t>
            </a:r>
            <a:endParaRPr/>
          </a:p>
        </p:txBody>
      </p:sp>
      <p:sp>
        <p:nvSpPr>
          <p:cNvPr id="171" name="Google Shape;17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1.Easy to understand for all ages and unique design , eye capturing .</a:t>
            </a:r>
            <a:endParaRPr sz="2000"/>
          </a:p>
          <a:p>
            <a:pPr indent="0" lvl="0" marL="0" rtl="0" algn="l">
              <a:spcBef>
                <a:spcPts val="1200"/>
              </a:spcBef>
              <a:spcAft>
                <a:spcPts val="0"/>
              </a:spcAft>
              <a:buNone/>
            </a:pPr>
            <a:r>
              <a:rPr lang="en" sz="2000"/>
              <a:t>2. after ordering automatic update on the status of the masterlist. (depends on the teams capabilities)</a:t>
            </a:r>
            <a:endParaRPr sz="2000"/>
          </a:p>
          <a:p>
            <a:pPr indent="0" lvl="0" marL="0" rtl="0" algn="l">
              <a:spcBef>
                <a:spcPts val="1200"/>
              </a:spcBef>
              <a:spcAft>
                <a:spcPts val="0"/>
              </a:spcAft>
              <a:buNone/>
            </a:pPr>
            <a:r>
              <a:rPr lang="en" sz="2000"/>
              <a:t>3. User account and verification to identify  if the buyer/user is legit/real. (depends on the teams capabilities)</a:t>
            </a:r>
            <a:endParaRPr sz="2000"/>
          </a:p>
          <a:p>
            <a:pPr indent="0" lvl="0" marL="0" rtl="0" algn="l">
              <a:spcBef>
                <a:spcPts val="1200"/>
              </a:spcBef>
              <a:spcAft>
                <a:spcPts val="0"/>
              </a:spcAft>
              <a:buNone/>
            </a:pPr>
            <a:r>
              <a:rPr lang="en" sz="2000"/>
              <a:t>4. Mode of payment includes: gcash, </a:t>
            </a:r>
            <a:r>
              <a:rPr lang="en" sz="2000"/>
              <a:t>bank transfer,</a:t>
            </a:r>
            <a:r>
              <a:rPr lang="en" sz="2000"/>
              <a:t> paymaya (Gform)</a:t>
            </a:r>
            <a:endParaRPr sz="2000"/>
          </a:p>
          <a:p>
            <a:pPr indent="0" lvl="0" marL="0" rtl="0" algn="l">
              <a:spcBef>
                <a:spcPts val="1200"/>
              </a:spcBef>
              <a:spcAft>
                <a:spcPts val="1200"/>
              </a:spcAft>
              <a:buNone/>
            </a:pPr>
            <a:r>
              <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07" name="Google Shape;607;p8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8" name="Google Shape;608;p8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14" name="Google Shape;614;p8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5" name="Google Shape;615;p83">
            <a:hlinkClick action="ppaction://hlinksldjump" r:id="rId3"/>
          </p:cNvPr>
          <p:cNvPicPr preferRelativeResize="0"/>
          <p:nvPr/>
        </p:nvPicPr>
        <p:blipFill>
          <a:blip r:embed="rId4">
            <a:alphaModFix/>
          </a:blip>
          <a:stretch>
            <a:fillRect/>
          </a:stretch>
        </p:blipFill>
        <p:spPr>
          <a:xfrm>
            <a:off x="285050" y="0"/>
            <a:ext cx="8266774" cy="45857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21" name="Google Shape;621;p8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2" name="Google Shape;622;p8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28" name="Google Shape;628;p8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9" name="Google Shape;629;p85">
            <a:hlinkClick action="ppaction://hlinksldjump" r:id="rId3"/>
          </p:cNvPr>
          <p:cNvPicPr preferRelativeResize="0"/>
          <p:nvPr/>
        </p:nvPicPr>
        <p:blipFill>
          <a:blip r:embed="rId4">
            <a:alphaModFix/>
          </a:blip>
          <a:stretch>
            <a:fillRect/>
          </a:stretch>
        </p:blipFill>
        <p:spPr>
          <a:xfrm>
            <a:off x="272675" y="0"/>
            <a:ext cx="8254400" cy="45733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35" name="Google Shape;635;p8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6" name="Google Shape;636;p86">
            <a:hlinkClick action="ppaction://hlinksldjump" r:id="rId3"/>
          </p:cNvPr>
          <p:cNvPicPr preferRelativeResize="0"/>
          <p:nvPr/>
        </p:nvPicPr>
        <p:blipFill>
          <a:blip r:embed="rId4">
            <a:alphaModFix/>
          </a:blip>
          <a:stretch>
            <a:fillRect/>
          </a:stretch>
        </p:blipFill>
        <p:spPr>
          <a:xfrm>
            <a:off x="371825" y="0"/>
            <a:ext cx="8242000" cy="45857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2" name="Google Shape;642;p8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3" name="Google Shape;643;p87">
            <a:hlinkClick action="ppaction://hlinksldjump" r:id="rId3"/>
          </p:cNvPr>
          <p:cNvPicPr preferRelativeResize="0"/>
          <p:nvPr/>
        </p:nvPicPr>
        <p:blipFill>
          <a:blip r:embed="rId4">
            <a:alphaModFix/>
          </a:blip>
          <a:stretch>
            <a:fillRect/>
          </a:stretch>
        </p:blipFill>
        <p:spPr>
          <a:xfrm>
            <a:off x="371825" y="0"/>
            <a:ext cx="8234074" cy="45857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9" name="Google Shape;649;p8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0" name="Google Shape;650;p88"/>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56" name="Google Shape;656;p8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7" name="Google Shape;657;p89">
            <a:hlinkClick action="ppaction://hlinksldjump" r:id="rId3"/>
          </p:cNvPr>
          <p:cNvPicPr preferRelativeResize="0"/>
          <p:nvPr/>
        </p:nvPicPr>
        <p:blipFill>
          <a:blip r:embed="rId4">
            <a:alphaModFix/>
          </a:blip>
          <a:stretch>
            <a:fillRect/>
          </a:stretch>
        </p:blipFill>
        <p:spPr>
          <a:xfrm>
            <a:off x="285050" y="0"/>
            <a:ext cx="8254399" cy="4536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63" name="Google Shape;663;p9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4" name="Google Shape;664;p90">
            <a:hlinkClick action="ppaction://hlinksldjump" r:id="rId3"/>
          </p:cNvPr>
          <p:cNvPicPr preferRelativeResize="0"/>
          <p:nvPr/>
        </p:nvPicPr>
        <p:blipFill>
          <a:blip r:embed="rId4">
            <a:alphaModFix/>
          </a:blip>
          <a:stretch>
            <a:fillRect/>
          </a:stretch>
        </p:blipFill>
        <p:spPr>
          <a:xfrm>
            <a:off x="347025" y="0"/>
            <a:ext cx="8222901" cy="45609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70" name="Google Shape;670;p9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1" name="Google Shape;671;p91">
            <a:hlinkClick action="ppaction://hlinksldjump" r:id="rId3"/>
          </p:cNvPr>
          <p:cNvPicPr preferRelativeResize="0"/>
          <p:nvPr/>
        </p:nvPicPr>
        <p:blipFill>
          <a:blip r:embed="rId4">
            <a:alphaModFix/>
          </a:blip>
          <a:stretch>
            <a:fillRect/>
          </a:stretch>
        </p:blipFill>
        <p:spPr>
          <a:xfrm>
            <a:off x="247875" y="0"/>
            <a:ext cx="8240775" cy="4573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35525"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500"/>
              <a:t>Customer View</a:t>
            </a:r>
            <a:endParaRPr sz="45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77" name="Google Shape;677;p9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8" name="Google Shape;678;p92">
            <a:hlinkClick action="ppaction://hlinksldjump" r:id="rId3"/>
          </p:cNvPr>
          <p:cNvPicPr preferRelativeResize="0"/>
          <p:nvPr/>
        </p:nvPicPr>
        <p:blipFill>
          <a:blip r:embed="rId4">
            <a:alphaModFix/>
          </a:blip>
          <a:stretch>
            <a:fillRect/>
          </a:stretch>
        </p:blipFill>
        <p:spPr>
          <a:xfrm>
            <a:off x="460550" y="0"/>
            <a:ext cx="8222901" cy="4560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84" name="Google Shape;684;p9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5" name="Google Shape;685;p93">
            <a:hlinkClick action="ppaction://hlinksldjump" r:id="rId3"/>
          </p:cNvPr>
          <p:cNvPicPr preferRelativeResize="0"/>
          <p:nvPr/>
        </p:nvPicPr>
        <p:blipFill>
          <a:blip r:embed="rId4">
            <a:alphaModFix/>
          </a:blip>
          <a:stretch>
            <a:fillRect/>
          </a:stretch>
        </p:blipFill>
        <p:spPr>
          <a:xfrm>
            <a:off x="297450" y="0"/>
            <a:ext cx="8279176" cy="45609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91" name="Google Shape;691;p9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2" name="Google Shape;692;p94">
            <a:hlinkClick action="ppaction://hlinksldjump" r:id="rId3"/>
          </p:cNvPr>
          <p:cNvPicPr preferRelativeResize="0"/>
          <p:nvPr/>
        </p:nvPicPr>
        <p:blipFill>
          <a:blip r:embed="rId4">
            <a:alphaModFix/>
          </a:blip>
          <a:stretch>
            <a:fillRect/>
          </a:stretch>
        </p:blipFill>
        <p:spPr>
          <a:xfrm>
            <a:off x="347025" y="0"/>
            <a:ext cx="8198499" cy="45609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98" name="Google Shape;698;p9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9" name="Google Shape;699;p95">
            <a:hlinkClick action="ppaction://hlinksldjump" r:id="rId3"/>
          </p:cNvPr>
          <p:cNvPicPr preferRelativeResize="0"/>
          <p:nvPr/>
        </p:nvPicPr>
        <p:blipFill>
          <a:blip r:embed="rId4">
            <a:alphaModFix/>
          </a:blip>
          <a:stretch>
            <a:fillRect/>
          </a:stretch>
        </p:blipFill>
        <p:spPr>
          <a:xfrm>
            <a:off x="438613" y="0"/>
            <a:ext cx="8266774" cy="45733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05" name="Google Shape;705;p9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6" name="Google Shape;706;p96">
            <a:hlinkClick action="ppaction://hlinksldjump" r:id="rId3"/>
          </p:cNvPr>
          <p:cNvPicPr preferRelativeResize="0"/>
          <p:nvPr/>
        </p:nvPicPr>
        <p:blipFill>
          <a:blip r:embed="rId4">
            <a:alphaModFix/>
          </a:blip>
          <a:stretch>
            <a:fillRect/>
          </a:stretch>
        </p:blipFill>
        <p:spPr>
          <a:xfrm>
            <a:off x="334650" y="0"/>
            <a:ext cx="8266774" cy="4548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12" name="Google Shape;712;p9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3" name="Google Shape;713;p97">
            <a:hlinkClick action="ppaction://hlinksldjump" r:id="rId3"/>
          </p:cNvPr>
          <p:cNvPicPr preferRelativeResize="0"/>
          <p:nvPr/>
        </p:nvPicPr>
        <p:blipFill>
          <a:blip r:embed="rId4">
            <a:alphaModFix/>
          </a:blip>
          <a:stretch>
            <a:fillRect/>
          </a:stretch>
        </p:blipFill>
        <p:spPr>
          <a:xfrm>
            <a:off x="457200" y="0"/>
            <a:ext cx="8229600" cy="45609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19" name="Google Shape;719;p9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0" name="Google Shape;720;p98">
            <a:hlinkClick action="ppaction://hlinksldjump" r:id="rId3"/>
          </p:cNvPr>
          <p:cNvPicPr preferRelativeResize="0"/>
          <p:nvPr/>
        </p:nvPicPr>
        <p:blipFill>
          <a:blip r:embed="rId4">
            <a:alphaModFix/>
          </a:blip>
          <a:stretch>
            <a:fillRect/>
          </a:stretch>
        </p:blipFill>
        <p:spPr>
          <a:xfrm>
            <a:off x="451000" y="0"/>
            <a:ext cx="8242000" cy="45609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26" name="Google Shape;726;p9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7" name="Google Shape;727;p99"/>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2" name="Google Shape;182;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 name="Google Shape;183;p21"/>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